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75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73" r:id="rId12"/>
    <p:sldId id="274" r:id="rId13"/>
  </p:sldIdLst>
  <p:sldSz cx="9144000" cy="5143500" type="screen16x9"/>
  <p:notesSz cx="6858000" cy="9144000"/>
  <p:embeddedFontLst>
    <p:embeddedFont>
      <p:font typeface="Source Code Pro" panose="020B0604020202020204" charset="0"/>
      <p:regular r:id="rId15"/>
      <p:bold r:id="rId16"/>
    </p:embeddedFont>
    <p:embeddedFont>
      <p:font typeface="Clear Sans" panose="020B0503030202020304" pitchFamily="34" charset="0"/>
      <p:regular r:id="rId17"/>
      <p:italic r:id="rId18"/>
    </p:embeddedFont>
    <p:embeddedFont>
      <p:font typeface="Enso" panose="02000000000000000000" pitchFamily="2" charset="0"/>
      <p:regular r:id="rId19"/>
    </p:embeddedFont>
    <p:embeddedFont>
      <p:font typeface="Amatic SC" panose="020B0604020202020204" charset="-79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DwUOdvJp-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qcCjFaf3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4GPRTsuHk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45AE3-325C-46F5-ACCC-C21186D2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84646"/>
            <a:ext cx="8520600" cy="1308929"/>
          </a:xfrm>
        </p:spPr>
        <p:txBody>
          <a:bodyPr/>
          <a:lstStyle/>
          <a:p>
            <a:pPr algn="ctr"/>
            <a:r>
              <a:rPr lang="en-IN" dirty="0">
                <a:latin typeface="Clear Sans" panose="020B0503030202020304" pitchFamily="34" charset="0"/>
                <a:cs typeface="Clear Sans" panose="020B0503030202020304" pitchFamily="34" charset="0"/>
              </a:rPr>
              <a:t>COMPUTATIONAL THINKING USING ARDUINO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7FA19-91CC-4288-BC8B-D8BF5FA1E09E}"/>
              </a:ext>
            </a:extLst>
          </p:cNvPr>
          <p:cNvSpPr txBox="1"/>
          <p:nvPr/>
        </p:nvSpPr>
        <p:spPr>
          <a:xfrm>
            <a:off x="1091821" y="3889612"/>
            <a:ext cx="6619164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Enso" panose="02000000000000000000" pitchFamily="2" charset="0"/>
              </a:rPr>
              <a:t>Blinking LEDs in pattern</a:t>
            </a:r>
          </a:p>
        </p:txBody>
      </p:sp>
    </p:spTree>
    <p:extLst>
      <p:ext uri="{BB962C8B-B14F-4D97-AF65-F5344CB8AC3E}">
        <p14:creationId xmlns:p14="http://schemas.microsoft.com/office/powerpoint/2010/main" val="362941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378175" y="529062"/>
            <a:ext cx="5765825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various Arduino Board?</a:t>
            </a:r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F9C71E-E5FE-4271-896D-DCECF3D5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02" y="2337412"/>
            <a:ext cx="1859794" cy="147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1A96B3D-20C2-471C-855D-2E0D9E1B9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96" y="1330062"/>
            <a:ext cx="2080683" cy="208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2ACC9E0-F48E-4DCF-A613-1E46BD5C7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379" y="2483138"/>
            <a:ext cx="2627345" cy="13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645450" y="574625"/>
            <a:ext cx="549855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problem will we solve today?</a:t>
            </a:r>
            <a:endParaRPr dirty="0"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645450" y="1581149"/>
            <a:ext cx="5186850" cy="182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today’s session: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Our Computer: Arduino UNO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Our Problem: Read graphs, understand patterns and Blink LEDs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245400" y="3904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Computational Thinking?</a:t>
            </a:r>
            <a:endParaRPr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016550" y="1390650"/>
            <a:ext cx="8127450" cy="3028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[1] Computational Thinking is an iterative process based on three stages: 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Problem Formulation (abstraction), Solution Expression (automation), Solution Execution &amp; Evaluation (analyses) captured by the figure to the right.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666929" y="1510450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NEOTERIC" pitchFamily="2" charset="0"/>
              </a:rPr>
              <a:t>Computational Thinking (CT) is the thought processes involved in formulating a problem and expressing its solution in such a way that a computer (human or machine) </a:t>
            </a:r>
            <a:r>
              <a:rPr lang="en-IN" dirty="0">
                <a:latin typeface="NEOTERIC" pitchFamily="2" charset="0"/>
              </a:rPr>
              <a:t>c</a:t>
            </a:r>
            <a:r>
              <a:rPr lang="en" dirty="0">
                <a:latin typeface="NEOTERIC" pitchFamily="2" charset="0"/>
              </a:rPr>
              <a:t>an effectively carry out.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en" dirty="0">
                <a:solidFill>
                  <a:srgbClr val="545454"/>
                </a:solidFill>
                <a:latin typeface="NEOTERIC" pitchFamily="2" charset="0"/>
              </a:rPr>
              <a:t>A </a:t>
            </a:r>
            <a:r>
              <a:rPr lang="en" b="1" dirty="0">
                <a:solidFill>
                  <a:srgbClr val="6A6A6A"/>
                </a:solidFill>
                <a:latin typeface="NEOTERIC" pitchFamily="2" charset="0"/>
              </a:rPr>
              <a:t>computer</a:t>
            </a:r>
            <a:r>
              <a:rPr lang="en" dirty="0">
                <a:solidFill>
                  <a:srgbClr val="545454"/>
                </a:solidFill>
                <a:latin typeface="NEOTERIC" pitchFamily="2" charset="0"/>
              </a:rPr>
              <a:t> is a device or a person that can be instructed to carry out an arbitrary set of  operations automatically</a:t>
            </a:r>
            <a:endParaRPr dirty="0">
              <a:latin typeface="NEOTERIC" pitchFamily="2" charset="0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374" y="450752"/>
            <a:ext cx="3177202" cy="185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374" y="2490415"/>
            <a:ext cx="3177202" cy="18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949476" y="333564"/>
            <a:ext cx="3194524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Arduino?</a:t>
            </a:r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73276" y="1220012"/>
            <a:ext cx="51645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inexpensive and small circuit board which has a tiny computer on it. This tiny computer is called a microcontroller. The microcontroller is an integrated circuit. You can program it using your Laptop.</a:t>
            </a:r>
            <a:br>
              <a:rPr lang="en" dirty="0"/>
            </a:br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0C7181-8A3E-4707-9FD4-256E4ABCE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6" y="1313596"/>
            <a:ext cx="2516308" cy="251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676650" y="925424"/>
            <a:ext cx="42603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Microcontroller?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900124"/>
            <a:ext cx="5164500" cy="214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Integrated Circuits are tiny black chips on circuit boards. Those ICs that can act as a computer without any external help from other chips are called Microcontrollers.</a:t>
            </a:r>
            <a:endParaRPr/>
          </a:p>
        </p:txBody>
      </p:sp>
      <p:pic>
        <p:nvPicPr>
          <p:cNvPr id="83" name="Shape 83" descr="image_STEVAL-IHI001V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700" y="1900124"/>
            <a:ext cx="3468600" cy="19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17707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Microprocessors?</a:t>
            </a:r>
            <a:endParaRPr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2530850"/>
            <a:ext cx="3735000" cy="148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Those chips which require help from other chips to form a computer are called Microprocessors.</a:t>
            </a:r>
            <a:endParaRPr dirty="0"/>
          </a:p>
        </p:txBody>
      </p:sp>
      <p:pic>
        <p:nvPicPr>
          <p:cNvPr id="92" name="Shape 92" descr="bigm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423" y="539624"/>
            <a:ext cx="4591877" cy="34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2171249"/>
            <a:ext cx="2485644" cy="206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Programming?</a:t>
            </a: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392326" y="1228675"/>
            <a:ext cx="2839374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i="1" dirty="0">
                <a:latin typeface="Clear Sans" panose="020B0503030202020304" pitchFamily="34" charset="0"/>
                <a:cs typeface="Clear Sans" panose="020B0503030202020304" pitchFamily="34" charset="0"/>
              </a:rPr>
              <a:t>Writing a set of instructions and putting it inside the Arduino so that it can execute it. It is like creating a Recipe for cooking a dish.</a:t>
            </a:r>
            <a:endParaRPr sz="1600" b="1" i="1" dirty="0"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600" y="489875"/>
            <a:ext cx="3270296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 descr="1280px-Arduino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544" y="3001091"/>
            <a:ext cx="2179003" cy="123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21200" y="1950200"/>
            <a:ext cx="3612600" cy="1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kind of problems can I solve using Arduino?</a:t>
            </a:r>
            <a:endParaRPr dirty="0"/>
          </a:p>
        </p:txBody>
      </p:sp>
      <p:sp>
        <p:nvSpPr>
          <p:cNvPr id="114" name="Shape 114" descr="In our family we have a cat and also I have some spare arduino parts. Let's create an automatic electronic cat feeder! And train the cat to use it! Arduino, servo, button, power, 2 cans and a bowl = lots of fun for me and my cat. Smart and cute cat pushes the button to earn food.  Circuit: https://circuits.io/circuits/2707080  Code: https://gist.github.com/ulitiy/5c319f65c419dfa1af7ca2dcdebab3ce" title="DIY ARDUINO CAT FEEDER – cat pushes the button to get food">
            <a:hlinkClick r:id="rId3"/>
          </p:cNvPr>
          <p:cNvSpPr/>
          <p:nvPr/>
        </p:nvSpPr>
        <p:spPr>
          <a:xfrm>
            <a:off x="4381500" y="1093850"/>
            <a:ext cx="4450800" cy="30019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 descr="A useless machine with two servos controlled by an Atmega 328 programmed on an Arduino. Later in video, two useless machines duelling. More info at: http://www.lamja.com/?p=451" title="Moody Useless Machines (Controlled By DIY Arduino)">
            <a:hlinkClick r:id="rId3"/>
          </p:cNvPr>
          <p:cNvSpPr/>
          <p:nvPr/>
        </p:nvSpPr>
        <p:spPr>
          <a:xfrm>
            <a:off x="3981450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Shape 112">
            <a:extLst>
              <a:ext uri="{FF2B5EF4-FFF2-40B4-BE49-F238E27FC236}">
                <a16:creationId xmlns:a16="http://schemas.microsoft.com/office/drawing/2014/main" id="{36DA5DF8-E040-4DD1-9586-0D73C031A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00" y="1950200"/>
            <a:ext cx="3612600" cy="1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kind of problems can I solve using Arduino?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 descr="In this step-by-step video I'll show you how to build an Arduino irrigation controller using MySensors.  The controller can be added to various home automation controllers.  Please visit mysensors.org for a current, complete list.  For more information on what parts are needed, the Arduino code and if you need any help please go to: http://www.mysensors.org/build/irrigation" title="How To - Cheap, DIY Arduino Irrigation Controller with MySensors">
            <a:hlinkClick r:id="rId3"/>
          </p:cNvPr>
          <p:cNvSpPr/>
          <p:nvPr/>
        </p:nvSpPr>
        <p:spPr>
          <a:xfrm>
            <a:off x="4343400" y="6667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Shape 112">
            <a:extLst>
              <a:ext uri="{FF2B5EF4-FFF2-40B4-BE49-F238E27FC236}">
                <a16:creationId xmlns:a16="http://schemas.microsoft.com/office/drawing/2014/main" id="{6F21BF1A-378D-4E71-951A-E0AA8A1BCC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950" y="1721600"/>
            <a:ext cx="3612600" cy="1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kind of problems can I solve using Arduino?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300</Words>
  <Application>Microsoft Office PowerPoint</Application>
  <PresentationFormat>On-screen Show (16:9)</PresentationFormat>
  <Paragraphs>24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NEOTERIC</vt:lpstr>
      <vt:lpstr>Arial</vt:lpstr>
      <vt:lpstr>Source Code Pro</vt:lpstr>
      <vt:lpstr>Clear Sans</vt:lpstr>
      <vt:lpstr>Enso</vt:lpstr>
      <vt:lpstr>Amatic SC</vt:lpstr>
      <vt:lpstr>Beach Day</vt:lpstr>
      <vt:lpstr>COMPUTATIONAL THINKING USING ARDUINO</vt:lpstr>
      <vt:lpstr>PowerPoint Presentation</vt:lpstr>
      <vt:lpstr>What is Arduino?</vt:lpstr>
      <vt:lpstr>What is Microcontroller?</vt:lpstr>
      <vt:lpstr>What is Microprocessors?</vt:lpstr>
      <vt:lpstr>What is Programming?</vt:lpstr>
      <vt:lpstr>What kind of problems can I solve using Arduino?</vt:lpstr>
      <vt:lpstr>What kind of problems can I solve using Arduino?</vt:lpstr>
      <vt:lpstr>What kind of problems can I solve using Arduino?</vt:lpstr>
      <vt:lpstr>What are the various Arduino Board?</vt:lpstr>
      <vt:lpstr>What problem will we solve today?</vt:lpstr>
      <vt:lpstr>Stages of Computational Thinking?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USING ARDUINO</dc:title>
  <cp:lastModifiedBy>Shivranjan Kolvankar</cp:lastModifiedBy>
  <cp:revision>4</cp:revision>
  <dcterms:modified xsi:type="dcterms:W3CDTF">2018-03-05T03:54:08Z</dcterms:modified>
</cp:coreProperties>
</file>